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1F2D"/>
    <a:srgbClr val="1C3052"/>
    <a:srgbClr val="B590E2"/>
    <a:srgbClr val="C29586"/>
    <a:srgbClr val="E50C3E"/>
    <a:srgbClr val="F6EADD"/>
    <a:srgbClr val="263F15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BD11EC3-281E-0842-992A-A8E890259D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upo 60">
            <a:extLst>
              <a:ext uri="{FF2B5EF4-FFF2-40B4-BE49-F238E27FC236}">
                <a16:creationId xmlns:a16="http://schemas.microsoft.com/office/drawing/2014/main" id="{B94BFFE1-00F8-D946-8679-20EF72C645A6}"/>
              </a:ext>
            </a:extLst>
          </p:cNvPr>
          <p:cNvGrpSpPr/>
          <p:nvPr/>
        </p:nvGrpSpPr>
        <p:grpSpPr>
          <a:xfrm>
            <a:off x="0" y="2352805"/>
            <a:ext cx="12192000" cy="1840529"/>
            <a:chOff x="-84884" y="2352805"/>
            <a:chExt cx="12367206" cy="1840529"/>
          </a:xfrm>
        </p:grpSpPr>
        <p:pic>
          <p:nvPicPr>
            <p:cNvPr id="59" name="Imagen 58">
              <a:extLst>
                <a:ext uri="{FF2B5EF4-FFF2-40B4-BE49-F238E27FC236}">
                  <a16:creationId xmlns:a16="http://schemas.microsoft.com/office/drawing/2014/main" id="{9C0F0AD1-5BE7-4049-AD3C-42769BA4C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4884" y="2352805"/>
              <a:ext cx="6206202" cy="1810142"/>
            </a:xfrm>
            <a:prstGeom prst="rect">
              <a:avLst/>
            </a:prstGeom>
          </p:spPr>
        </p:pic>
        <p:pic>
          <p:nvPicPr>
            <p:cNvPr id="60" name="Imagen 59">
              <a:extLst>
                <a:ext uri="{FF2B5EF4-FFF2-40B4-BE49-F238E27FC236}">
                  <a16:creationId xmlns:a16="http://schemas.microsoft.com/office/drawing/2014/main" id="{1E005968-0AF5-1B45-BF9E-AB78134FA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76120" y="2383192"/>
              <a:ext cx="6206202" cy="1810142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114671" y="4544517"/>
            <a:ext cx="19228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TARAPACÁ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920" y="0"/>
            <a:ext cx="3200400" cy="22860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688055" y="4354139"/>
            <a:ext cx="776131" cy="122352"/>
            <a:chOff x="5722374" y="5619135"/>
            <a:chExt cx="1223254" cy="192838"/>
          </a:xfrm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D47D3BB5-6D69-5643-8497-E6139DE44B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2617" y="1373352"/>
            <a:ext cx="1081587" cy="1081587"/>
          </a:xfrm>
          <a:prstGeom prst="rect">
            <a:avLst/>
          </a:prstGeom>
        </p:spPr>
      </p:pic>
      <p:pic>
        <p:nvPicPr>
          <p:cNvPr id="65" name="Imagen 64">
            <a:extLst>
              <a:ext uri="{FF2B5EF4-FFF2-40B4-BE49-F238E27FC236}">
                <a16:creationId xmlns:a16="http://schemas.microsoft.com/office/drawing/2014/main" id="{9D97D961-77C4-1A40-8E6F-A7E5F0AC0A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37094" y="3981791"/>
            <a:ext cx="1004829" cy="1116477"/>
          </a:xfrm>
          <a:prstGeom prst="rect">
            <a:avLst/>
          </a:prstGeom>
        </p:spPr>
      </p:pic>
      <p:pic>
        <p:nvPicPr>
          <p:cNvPr id="67" name="Imagen 66">
            <a:extLst>
              <a:ext uri="{FF2B5EF4-FFF2-40B4-BE49-F238E27FC236}">
                <a16:creationId xmlns:a16="http://schemas.microsoft.com/office/drawing/2014/main" id="{3C99CCA2-99AE-D944-8463-380E7675DF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69903" y="3308278"/>
            <a:ext cx="1060653" cy="1053675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EABFA91C-A120-584F-96C9-690C09C22D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45871" y="2197151"/>
            <a:ext cx="1004829" cy="1039719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F1EB394A-4F31-FA47-A6F7-22996B68F66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99071" y="2197151"/>
            <a:ext cx="1004829" cy="1039719"/>
          </a:xfrm>
          <a:prstGeom prst="rect">
            <a:avLst/>
          </a:prstGeom>
        </p:spPr>
      </p:pic>
      <p:pic>
        <p:nvPicPr>
          <p:cNvPr id="71" name="Imagen 70">
            <a:extLst>
              <a:ext uri="{FF2B5EF4-FFF2-40B4-BE49-F238E27FC236}">
                <a16:creationId xmlns:a16="http://schemas.microsoft.com/office/drawing/2014/main" id="{C9D924C2-3484-C343-AA04-82197878AA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56703" y="3308278"/>
            <a:ext cx="1060653" cy="1053675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8A71763A-2F73-7948-A120-5DFDB53951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77379" y="3981791"/>
            <a:ext cx="1004829" cy="1116477"/>
          </a:xfrm>
          <a:prstGeom prst="rect">
            <a:avLst/>
          </a:prstGeom>
        </p:spPr>
      </p:pic>
      <p:pic>
        <p:nvPicPr>
          <p:cNvPr id="73" name="Imagen 72">
            <a:extLst>
              <a:ext uri="{FF2B5EF4-FFF2-40B4-BE49-F238E27FC236}">
                <a16:creationId xmlns:a16="http://schemas.microsoft.com/office/drawing/2014/main" id="{D1CDEE77-AC5C-3B42-83AB-4B4FDC3CB1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09417" y="1373352"/>
            <a:ext cx="1081587" cy="108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6EA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2B1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6EA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2B1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32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3460584-E7A9-0E42-AE03-E42E191B3CCB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F17450-92F0-E24F-BCB4-94BDD65E1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17F01AFD-E52E-A34A-A0A6-FDB5DB2CB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18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37</cp:revision>
  <dcterms:created xsi:type="dcterms:W3CDTF">2024-11-19T15:44:34Z</dcterms:created>
  <dcterms:modified xsi:type="dcterms:W3CDTF">2025-12-23T00:27:58Z</dcterms:modified>
</cp:coreProperties>
</file>